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7" r:id="rId4"/>
    <p:sldId id="268" r:id="rId5"/>
    <p:sldId id="269" r:id="rId6"/>
    <p:sldId id="300" r:id="rId7"/>
    <p:sldId id="301" r:id="rId8"/>
    <p:sldId id="258" r:id="rId9"/>
    <p:sldId id="276" r:id="rId10"/>
    <p:sldId id="277" r:id="rId11"/>
    <p:sldId id="278" r:id="rId12"/>
    <p:sldId id="279" r:id="rId13"/>
    <p:sldId id="280" r:id="rId14"/>
    <p:sldId id="281" r:id="rId15"/>
    <p:sldId id="270" r:id="rId16"/>
    <p:sldId id="271" r:id="rId17"/>
    <p:sldId id="272" r:id="rId18"/>
    <p:sldId id="273" r:id="rId19"/>
    <p:sldId id="274" r:id="rId20"/>
    <p:sldId id="275" r:id="rId21"/>
    <p:sldId id="259" r:id="rId22"/>
    <p:sldId id="260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61" r:id="rId37"/>
    <p:sldId id="295" r:id="rId38"/>
    <p:sldId id="296" r:id="rId39"/>
    <p:sldId id="297" r:id="rId40"/>
    <p:sldId id="298" r:id="rId41"/>
    <p:sldId id="299" r:id="rId42"/>
    <p:sldId id="262" r:id="rId43"/>
    <p:sldId id="302" r:id="rId44"/>
    <p:sldId id="303" r:id="rId45"/>
    <p:sldId id="304" r:id="rId46"/>
    <p:sldId id="305" r:id="rId47"/>
    <p:sldId id="361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58" r:id="rId59"/>
    <p:sldId id="359" r:id="rId60"/>
    <p:sldId id="360" r:id="rId61"/>
    <p:sldId id="263" r:id="rId62"/>
    <p:sldId id="316" r:id="rId63"/>
    <p:sldId id="317" r:id="rId64"/>
    <p:sldId id="318" r:id="rId65"/>
    <p:sldId id="319" r:id="rId66"/>
    <p:sldId id="320" r:id="rId67"/>
    <p:sldId id="264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265" r:id="rId76"/>
    <p:sldId id="328" r:id="rId77"/>
    <p:sldId id="329" r:id="rId78"/>
    <p:sldId id="330" r:id="rId79"/>
    <p:sldId id="331" r:id="rId80"/>
    <p:sldId id="332" r:id="rId81"/>
    <p:sldId id="337" r:id="rId82"/>
    <p:sldId id="333" r:id="rId83"/>
    <p:sldId id="334" r:id="rId84"/>
    <p:sldId id="335" r:id="rId85"/>
    <p:sldId id="336" r:id="rId86"/>
    <p:sldId id="266" r:id="rId87"/>
    <p:sldId id="342" r:id="rId88"/>
    <p:sldId id="338" r:id="rId89"/>
    <p:sldId id="339" r:id="rId90"/>
    <p:sldId id="340" r:id="rId91"/>
    <p:sldId id="341" r:id="rId92"/>
    <p:sldId id="343" r:id="rId93"/>
    <p:sldId id="355" r:id="rId94"/>
    <p:sldId id="356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4" r:id="rId104"/>
    <p:sldId id="352" r:id="rId105"/>
    <p:sldId id="353" r:id="rId106"/>
    <p:sldId id="357" r:id="rId107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sp>
        <p:nvSpPr>
          <p:cNvPr id="28" name="Nadpis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cxnSp>
        <p:nvCxnSpPr>
          <p:cNvPr id="8" name="Rovná spojnica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ovná spojnica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á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Zástupný symbol dátumu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3A81-A397-47DC-A0DC-3D43D179ECA0}" type="datetimeFigureOut">
              <a:rPr lang="sk-SK" smtClean="0"/>
              <a:pPr/>
              <a:t>10. 9. 2015</a:t>
            </a:fld>
            <a:endParaRPr lang="sk-SK"/>
          </a:p>
        </p:txBody>
      </p:sp>
      <p:sp>
        <p:nvSpPr>
          <p:cNvPr id="16" name="Zástupný symbol čísla snímky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70AC08-6A71-48ED-86DA-AFCBA2AAFFE2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7" name="Zástupný symbol päty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ransition spd="slow" advClick="0" advTm="500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3A81-A397-47DC-A0DC-3D43D179ECA0}" type="datetimeFigureOut">
              <a:rPr lang="sk-SK" smtClean="0"/>
              <a:pPr/>
              <a:t>10. 9. 2015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0AC08-6A71-48ED-86DA-AFCBA2AAFFE2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 advClick="0" advTm="500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3A81-A397-47DC-A0DC-3D43D179ECA0}" type="datetimeFigureOut">
              <a:rPr lang="sk-SK" smtClean="0"/>
              <a:pPr/>
              <a:t>10. 9. 2015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0AC08-6A71-48ED-86DA-AFCBA2AAFFE2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 advClick="0" advTm="5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obsahu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4" name="Zástupný symbol dátumu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8CD3A81-A397-47DC-A0DC-3D43D179ECA0}" type="datetimeFigureOut">
              <a:rPr lang="sk-SK" smtClean="0"/>
              <a:pPr/>
              <a:t>10. 9. 2015</a:t>
            </a:fld>
            <a:endParaRPr lang="sk-SK"/>
          </a:p>
        </p:txBody>
      </p:sp>
      <p:sp>
        <p:nvSpPr>
          <p:cNvPr id="15" name="Zástupný symbol čísla snímky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D70AC08-6A71-48ED-86DA-AFCBA2AAFFE2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6" name="Zástupný symbol päty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masterClrMapping/>
  </p:clrMapOvr>
  <p:transition spd="slow" advClick="0" advTm="500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3A81-A397-47DC-A0DC-3D43D179ECA0}" type="datetimeFigureOut">
              <a:rPr lang="sk-SK" smtClean="0"/>
              <a:pPr/>
              <a:t>10. 9. 2015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0AC08-6A71-48ED-86DA-AFCBA2AAFFE2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cxnSp>
        <p:nvCxnSpPr>
          <p:cNvPr id="7" name="Rovná spojnica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500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3A81-A397-47DC-A0DC-3D43D179ECA0}" type="datetimeFigureOut">
              <a:rPr lang="sk-SK" smtClean="0"/>
              <a:pPr/>
              <a:t>10. 9. 2015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0AC08-6A71-48ED-86DA-AFCBA2AAFFE2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1" name="Zástupný symbol obsahu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3" name="Zástupný symbol obsahu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</p:spTree>
  </p:cSld>
  <p:clrMapOvr>
    <a:masterClrMapping/>
  </p:clrMapOvr>
  <p:transition spd="slow" advClick="0" advTm="50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0AC08-6A71-48ED-86DA-AFCBA2AAFFE2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3A81-A397-47DC-A0DC-3D43D179ECA0}" type="datetimeFigureOut">
              <a:rPr lang="sk-SK" smtClean="0"/>
              <a:pPr/>
              <a:t>10. 9. 2015</a:t>
            </a:fld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32" name="Zástupný symbol obsahu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34" name="Zástupný symbol obsahu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2" name="Zástupný symbol textu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cxnSp>
        <p:nvCxnSpPr>
          <p:cNvPr id="10" name="Rovná spojnica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ovná spojnica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5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3A81-A397-47DC-A0DC-3D43D179ECA0}" type="datetimeFigureOut">
              <a:rPr lang="sk-SK" smtClean="0"/>
              <a:pPr/>
              <a:t>10. 9. 2015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0AC08-6A71-48ED-86DA-AFCBA2AAFFE2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masterClrMapping/>
  </p:clrMapOvr>
  <p:transition spd="slow" advClick="0" advTm="5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3A81-A397-47DC-A0DC-3D43D179ECA0}" type="datetimeFigureOut">
              <a:rPr lang="sk-SK" smtClean="0"/>
              <a:pPr/>
              <a:t>10. 9. 2015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0AC08-6A71-48ED-86DA-AFCBA2AAFFE2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 advClick="0" advTm="500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ástupný symbol obsahu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31" name="Nadpis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8" name="Zástupný symbol dátumu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8CD3A81-A397-47DC-A0DC-3D43D179ECA0}" type="datetimeFigureOut">
              <a:rPr lang="sk-SK" smtClean="0"/>
              <a:pPr/>
              <a:t>10. 9. 2015</a:t>
            </a:fld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D70AC08-6A71-48ED-86DA-AFCBA2AAFFE2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0" name="Zástupný symbol päty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ransition spd="slow" advClick="0" advTm="500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sk-SK" smtClean="0"/>
              <a:t>Ak chcete pridať obrázok, kliknite na ikonu</a:t>
            </a:r>
            <a:endParaRPr kumimoji="0" lang="en-US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8" name="Zástupný symbol dátumu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3A81-A397-47DC-A0DC-3D43D179ECA0}" type="datetimeFigureOut">
              <a:rPr lang="sk-SK" smtClean="0"/>
              <a:pPr/>
              <a:t>10. 9. 2015</a:t>
            </a:fld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70AC08-6A71-48ED-86DA-AFCBA2AAFFE2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0" name="Zástupný symbol päty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ransition spd="slow" advClick="0" advTm="5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textu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24" name="Zástupný symbol dátumu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8CD3A81-A397-47DC-A0DC-3D43D179ECA0}" type="datetimeFigureOut">
              <a:rPr lang="sk-SK" smtClean="0"/>
              <a:pPr/>
              <a:t>10. 9. 2015</a:t>
            </a:fld>
            <a:endParaRPr lang="sk-SK"/>
          </a:p>
        </p:txBody>
      </p:sp>
      <p:sp>
        <p:nvSpPr>
          <p:cNvPr id="10" name="Zástupný symbol päty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sp>
        <p:nvSpPr>
          <p:cNvPr id="22" name="Zástupný symbol čísla snímky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D70AC08-6A71-48ED-86DA-AFCBA2AAFFE2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5" name="Zástupný symbol nadpisu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5000">
    <p:wipe dir="r"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sz="4400" b="1" dirty="0"/>
              <a:t>Š</a:t>
            </a:r>
            <a:r>
              <a:rPr lang="sk-SK" sz="4400" b="1" dirty="0" smtClean="0"/>
              <a:t>kolský rok 2014/2015</a:t>
            </a:r>
            <a:endParaRPr lang="sk-SK" sz="4400" b="1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b="1" dirty="0" smtClean="0"/>
              <a:t>Základná škola Koprivnica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b="1" dirty="0" smtClean="0"/>
              <a:t>Kronika</a:t>
            </a:r>
            <a:endParaRPr lang="sk-SK" b="1" dirty="0"/>
          </a:p>
        </p:txBody>
      </p:sp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41027_1002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604_1543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898776"/>
            <a:ext cx="4932040" cy="2959224"/>
          </a:xfrm>
          <a:prstGeom prst="rect">
            <a:avLst/>
          </a:prstGeom>
        </p:spPr>
      </p:pic>
      <p:pic>
        <p:nvPicPr>
          <p:cNvPr id="3" name="Obrázok 2" descr="20150604_1548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191805">
            <a:off x="4456941" y="2085054"/>
            <a:ext cx="5172067" cy="3103240"/>
          </a:xfrm>
          <a:prstGeom prst="rect">
            <a:avLst/>
          </a:prstGeom>
        </p:spPr>
      </p:pic>
      <p:pic>
        <p:nvPicPr>
          <p:cNvPr id="5" name="Obrázok 4" descr="20150604_1043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928913">
            <a:off x="581691" y="1041461"/>
            <a:ext cx="4692013" cy="2815208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629_101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629_1010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629_1007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629_1019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629_1031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331640" y="980728"/>
            <a:ext cx="6447214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4400" b="1" dirty="0" smtClean="0"/>
              <a:t>DOVIDENIA</a:t>
            </a:r>
          </a:p>
          <a:p>
            <a:pPr algn="ctr"/>
            <a:endParaRPr lang="sk-SK" sz="4400" b="1" dirty="0" smtClean="0"/>
          </a:p>
          <a:p>
            <a:pPr algn="ctr"/>
            <a:r>
              <a:rPr lang="sk-SK" sz="4400" b="1" dirty="0" smtClean="0"/>
              <a:t> V  ŠKOLSKOM  ROKU   </a:t>
            </a:r>
          </a:p>
          <a:p>
            <a:pPr algn="ctr"/>
            <a:endParaRPr lang="sk-SK" sz="4400" b="1" dirty="0" smtClean="0"/>
          </a:p>
          <a:p>
            <a:pPr algn="ctr"/>
            <a:endParaRPr lang="sk-SK" sz="4400" b="1" dirty="0" smtClean="0"/>
          </a:p>
          <a:p>
            <a:pPr algn="ctr"/>
            <a:endParaRPr lang="sk-SK" sz="4400" b="1" dirty="0" smtClean="0"/>
          </a:p>
          <a:p>
            <a:pPr algn="ctr"/>
            <a:r>
              <a:rPr lang="sk-SK" sz="4400" b="1" dirty="0" smtClean="0"/>
              <a:t>2015/2016</a:t>
            </a:r>
            <a:endParaRPr lang="sk-SK" sz="4400" b="1" dirty="0"/>
          </a:p>
        </p:txBody>
      </p:sp>
    </p:spTree>
  </p:cSld>
  <p:clrMapOvr>
    <a:masterClrMapping/>
  </p:clrMapOvr>
  <p:transition spd="slow" advClick="0" advTm="5000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41027_1003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41027_1016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41027_1039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41027_1015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498222" y="1102178"/>
            <a:ext cx="6156174" cy="461713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41024_1146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41024_1137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rázok 2" descr="20141024_1136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41024_1137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41024_1136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41024_1045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547664" y="1412776"/>
            <a:ext cx="2396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latin typeface="Times New Roman" pitchFamily="18" charset="0"/>
                <a:cs typeface="Times New Roman" pitchFamily="18" charset="0"/>
              </a:rPr>
              <a:t>SEPTEMBER</a:t>
            </a:r>
            <a:endParaRPr lang="sk-SK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1619672" y="2780928"/>
            <a:ext cx="68080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sk-SK" sz="2400" b="1" dirty="0" smtClean="0"/>
              <a:t>   2.9.  Otvorenie školského roka</a:t>
            </a:r>
          </a:p>
          <a:p>
            <a:endParaRPr lang="sk-SK" sz="2400" b="1" dirty="0" smtClean="0"/>
          </a:p>
          <a:p>
            <a:pPr>
              <a:buFont typeface="Wingdings" pitchFamily="2" charset="2"/>
              <a:buChar char="§"/>
            </a:pPr>
            <a:r>
              <a:rPr lang="sk-SK" sz="2400" b="1" dirty="0" smtClean="0"/>
              <a:t>   26.9.  Účelové cvičenie na poľovníckej chate</a:t>
            </a:r>
            <a:endParaRPr lang="sk-SK" sz="2400" b="1" dirty="0"/>
          </a:p>
        </p:txBody>
      </p:sp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41024_1045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187624" y="1340768"/>
            <a:ext cx="1997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NOVEMBER</a:t>
            </a:r>
            <a:endParaRPr lang="sk-SK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1403648" y="2708920"/>
            <a:ext cx="4555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sk-SK" sz="2400" b="1" dirty="0" smtClean="0"/>
              <a:t>3.11. Kino Bardejovské kúpele</a:t>
            </a:r>
            <a:endParaRPr lang="sk-SK" sz="2400" b="1" dirty="0"/>
          </a:p>
        </p:txBody>
      </p:sp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187624" y="1340768"/>
            <a:ext cx="1963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DECEMBER</a:t>
            </a:r>
            <a:endParaRPr lang="sk-SK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1475656" y="2636912"/>
            <a:ext cx="483568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sk-SK" sz="2400" b="1" dirty="0" smtClean="0"/>
              <a:t>14.12.   Mikuláš pre deti</a:t>
            </a:r>
          </a:p>
          <a:p>
            <a:endParaRPr lang="sk-SK" sz="2400" b="1" dirty="0" smtClean="0"/>
          </a:p>
          <a:p>
            <a:pPr>
              <a:buFont typeface="Wingdings" pitchFamily="2" charset="2"/>
              <a:buChar char="§"/>
            </a:pPr>
            <a:r>
              <a:rPr lang="sk-SK" sz="2400" b="1" dirty="0" smtClean="0"/>
              <a:t>15.12.   Pečieme vianočné pečivo</a:t>
            </a:r>
          </a:p>
          <a:p>
            <a:endParaRPr lang="sk-SK" sz="2400" b="1" dirty="0" smtClean="0"/>
          </a:p>
          <a:p>
            <a:pPr>
              <a:buFont typeface="Wingdings" pitchFamily="2" charset="2"/>
              <a:buChar char="§"/>
            </a:pPr>
            <a:r>
              <a:rPr lang="sk-SK" sz="2400" b="1" dirty="0" smtClean="0"/>
              <a:t>18.12.   Školské vianočné trhy</a:t>
            </a:r>
          </a:p>
          <a:p>
            <a:endParaRPr lang="sk-SK" sz="2400" b="1" dirty="0"/>
          </a:p>
          <a:p>
            <a:endParaRPr lang="sk-SK" sz="2400" b="1" dirty="0"/>
          </a:p>
        </p:txBody>
      </p:sp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DSCF29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DSCF29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DSCF29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DSCF29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DSCF29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DSCF29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DSCF29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06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737" y="0"/>
            <a:ext cx="9106525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DSCF29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41218_1329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41218_1346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41218_133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41218_133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41218_14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03648" y="1340768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JANUÁR</a:t>
            </a:r>
            <a:endParaRPr lang="sk-SK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1691680" y="2636912"/>
            <a:ext cx="3798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sk-SK" sz="2400" b="1" dirty="0"/>
              <a:t> </a:t>
            </a:r>
            <a:r>
              <a:rPr lang="sk-SK" sz="2400" b="1" dirty="0" smtClean="0"/>
              <a:t>   Vieme piecť palacinky</a:t>
            </a:r>
            <a:endParaRPr lang="sk-SK" sz="2400" b="1" dirty="0"/>
          </a:p>
        </p:txBody>
      </p:sp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203_1449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203_1442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203_1441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325300" y="977588"/>
            <a:ext cx="6723423" cy="5042567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05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737" y="0"/>
            <a:ext cx="9106525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203_1442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99626" y="852096"/>
            <a:ext cx="6816757" cy="5112568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203_1449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75656" y="1340768"/>
            <a:ext cx="660629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FEBRUÁR</a:t>
            </a:r>
          </a:p>
          <a:p>
            <a:endParaRPr lang="sk-SK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 Zápis  do 1. ročníka</a:t>
            </a:r>
          </a:p>
          <a:p>
            <a:endParaRPr lang="sk-SK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sk-SK" sz="2400" b="1" dirty="0" err="1" smtClean="0">
                <a:latin typeface="Times New Roman" pitchFamily="18" charset="0"/>
                <a:cs typeface="Times New Roman" pitchFamily="18" charset="0"/>
              </a:rPr>
              <a:t>Antistresový</a:t>
            </a: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 týždeň</a:t>
            </a:r>
          </a:p>
          <a:p>
            <a:pPr>
              <a:buFont typeface="Wingdings" pitchFamily="2" charset="2"/>
              <a:buChar char="§"/>
            </a:pPr>
            <a:endParaRPr lang="sk-SK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Korčuľovanie  na zimnom štadióne v Bardejove</a:t>
            </a:r>
          </a:p>
          <a:p>
            <a:pPr>
              <a:buFont typeface="Wingdings" pitchFamily="2" charset="2"/>
              <a:buChar char="§"/>
            </a:pPr>
            <a:endParaRPr lang="sk-SK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Karneval v ŠKD</a:t>
            </a:r>
            <a:endParaRPr lang="sk-SK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206_1452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764704"/>
            <a:ext cx="8460432" cy="5076259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206_1456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908720"/>
            <a:ext cx="8244408" cy="4946645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206_1453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92696"/>
            <a:ext cx="8532440" cy="5119464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206_1448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764705"/>
            <a:ext cx="8640960" cy="5184576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211_1411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219_0948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92696"/>
            <a:ext cx="8532440" cy="5119464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219_0949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692696"/>
            <a:ext cx="8460432" cy="5076259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755576" y="260648"/>
            <a:ext cx="1578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RETRO ŠTÝL</a:t>
            </a:r>
            <a:endParaRPr lang="sk-SK" b="1" dirty="0"/>
          </a:p>
        </p:txBody>
      </p:sp>
    </p:spTree>
  </p:cSld>
  <p:clrMapOvr>
    <a:masterClrMapping/>
  </p:clrMapOvr>
  <p:transition spd="slow" advClick="0" advTm="5000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05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332656"/>
            <a:ext cx="4608512" cy="6119499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220_0951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476672"/>
            <a:ext cx="8136904" cy="6102678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331640" y="620688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INDIÁNI</a:t>
            </a:r>
            <a:endParaRPr lang="sk-SK" b="1" dirty="0"/>
          </a:p>
        </p:txBody>
      </p:sp>
    </p:spTree>
  </p:cSld>
  <p:clrMapOvr>
    <a:masterClrMapping/>
  </p:clrMapOvr>
  <p:transition spd="slow" advClick="0" advTm="5000"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316_0943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92696"/>
            <a:ext cx="8652453" cy="5191472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899592" y="332656"/>
            <a:ext cx="14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JING - JANG</a:t>
            </a:r>
            <a:endParaRPr lang="sk-SK" b="1" dirty="0"/>
          </a:p>
        </p:txBody>
      </p:sp>
    </p:spTree>
  </p:cSld>
  <p:clrMapOvr>
    <a:masterClrMapping/>
  </p:clrMapOvr>
  <p:transition spd="slow" advClick="0" advTm="5000"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317_1017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764704"/>
            <a:ext cx="8460432" cy="5076259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755576" y="332656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PYŽAMO</a:t>
            </a:r>
            <a:endParaRPr lang="sk-SK" b="1" dirty="0"/>
          </a:p>
        </p:txBody>
      </p:sp>
    </p:spTree>
  </p:cSld>
  <p:clrMapOvr>
    <a:masterClrMapping/>
  </p:clrMapOvr>
  <p:transition spd="slow" advClick="0" advTm="5000">
    <p:wipe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212_104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212_1040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212_1107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305_0255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251520" y="692696"/>
            <a:ext cx="8604448" cy="5162669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212_1142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217_1455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217_1454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20140926_0953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20150217_1457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009374" y="1282198"/>
            <a:ext cx="5868144" cy="4401108"/>
          </a:xfrm>
          <a:prstGeom prst="rect">
            <a:avLst/>
          </a:prstGeom>
        </p:spPr>
      </p:pic>
      <p:pic>
        <p:nvPicPr>
          <p:cNvPr id="9" name="Obrázok 8" descr="20150217_1506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72816"/>
            <a:ext cx="5148064" cy="3861048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331640" y="1268760"/>
            <a:ext cx="465044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MAREC</a:t>
            </a:r>
          </a:p>
          <a:p>
            <a:endParaRPr lang="sk-SK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 Deň učiteľov – J. </a:t>
            </a: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. Komenský</a:t>
            </a:r>
          </a:p>
          <a:p>
            <a:pPr>
              <a:buFont typeface="Wingdings" pitchFamily="2" charset="2"/>
              <a:buChar char="§"/>
            </a:pPr>
            <a:endParaRPr lang="sk-SK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 Vyrábanie veľkonočných kraslíc</a:t>
            </a:r>
            <a:endParaRPr lang="sk-SK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5000">
    <p:wipe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330_1223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330_1116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330_1218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843410" y="920109"/>
            <a:ext cx="6786161" cy="5089621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330_1218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988926" y="930610"/>
            <a:ext cx="6774160" cy="508062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330_1218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027286">
            <a:off x="1303150" y="1108184"/>
            <a:ext cx="6300192" cy="4725144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03648" y="1412776"/>
            <a:ext cx="452078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APRÍL</a:t>
            </a:r>
          </a:p>
          <a:p>
            <a:endParaRPr lang="sk-SK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 Plavecký výcvik v ZŠ Raslavice</a:t>
            </a:r>
          </a:p>
          <a:p>
            <a:pPr>
              <a:buFont typeface="Wingdings" pitchFamily="2" charset="2"/>
              <a:buChar char="§"/>
            </a:pPr>
            <a:endParaRPr lang="sk-SK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Telesná výchova v prírode</a:t>
            </a:r>
            <a:endParaRPr lang="sk-SK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5000">
    <p:wipe dir="r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424_0747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413_0652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40926_1148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413_0651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416_0713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327_1121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327_1144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327_1117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259632" y="1484784"/>
            <a:ext cx="399660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MÁJ</a:t>
            </a:r>
          </a:p>
          <a:p>
            <a:endParaRPr lang="sk-SK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Deň matiek</a:t>
            </a:r>
          </a:p>
          <a:p>
            <a:endParaRPr lang="sk-SK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Cykloturistika – Želmanovce</a:t>
            </a:r>
          </a:p>
          <a:p>
            <a:endParaRPr lang="sk-SK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sk-SK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5000">
    <p:wipe dir="r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510_1612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510_1617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20150510_1617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510_1623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451654" y="1320148"/>
            <a:ext cx="6600733" cy="396044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1331640" y="1340768"/>
            <a:ext cx="1739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OKTÓBER</a:t>
            </a:r>
            <a:endParaRPr lang="sk-SK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1763688" y="2564904"/>
            <a:ext cx="699319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sk-SK" sz="2400" b="1" dirty="0" smtClean="0"/>
              <a:t>   24.10.   Deň s hubami</a:t>
            </a:r>
          </a:p>
          <a:p>
            <a:endParaRPr lang="sk-SK" sz="2400" b="1" dirty="0" smtClean="0"/>
          </a:p>
          <a:p>
            <a:pPr>
              <a:buFont typeface="Wingdings" pitchFamily="2" charset="2"/>
              <a:buChar char="§"/>
            </a:pPr>
            <a:r>
              <a:rPr lang="sk-SK" sz="2400" b="1" dirty="0" smtClean="0"/>
              <a:t>27.10.   Dravci – </a:t>
            </a:r>
            <a:r>
              <a:rPr lang="sk-SK" sz="2400" b="1" smtClean="0"/>
              <a:t>stredná </a:t>
            </a:r>
            <a:r>
              <a:rPr lang="sk-SK" sz="2400" b="1" smtClean="0"/>
              <a:t>odborná </a:t>
            </a:r>
            <a:r>
              <a:rPr lang="sk-SK" sz="2400" b="1" dirty="0" smtClean="0"/>
              <a:t>škola lesnícka</a:t>
            </a:r>
          </a:p>
          <a:p>
            <a:endParaRPr lang="sk-SK" sz="2400" b="1" dirty="0" smtClean="0"/>
          </a:p>
          <a:p>
            <a:pPr>
              <a:buFont typeface="Wingdings" pitchFamily="2" charset="2"/>
              <a:buChar char="§"/>
            </a:pPr>
            <a:r>
              <a:rPr lang="sk-SK" sz="2400" b="1" dirty="0" smtClean="0"/>
              <a:t>28.10.  Brigáda v okolí školy</a:t>
            </a:r>
            <a:endParaRPr lang="sk-SK" sz="2400" b="1" dirty="0"/>
          </a:p>
        </p:txBody>
      </p:sp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511_231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512_0221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512_0025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512_1002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512_1022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512_0040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187624" y="764704"/>
            <a:ext cx="6927730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JÚN</a:t>
            </a:r>
          </a:p>
          <a:p>
            <a:endParaRPr lang="sk-SK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Deň detí  - Zborovský hrad</a:t>
            </a:r>
          </a:p>
          <a:p>
            <a:pPr>
              <a:buFont typeface="Wingdings" pitchFamily="2" charset="2"/>
              <a:buChar char="§"/>
            </a:pP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Divadielko Gašparko</a:t>
            </a:r>
          </a:p>
          <a:p>
            <a:pPr>
              <a:buFont typeface="Wingdings" pitchFamily="2" charset="2"/>
              <a:buChar char="§"/>
            </a:pP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Tedeum – ďakovná sv. omša v </a:t>
            </a:r>
            <a:r>
              <a:rPr lang="sk-SK" sz="2400" b="1" dirty="0" err="1" smtClean="0">
                <a:latin typeface="Times New Roman" pitchFamily="18" charset="0"/>
                <a:cs typeface="Times New Roman" pitchFamily="18" charset="0"/>
              </a:rPr>
              <a:t>Stuľanoch</a:t>
            </a:r>
            <a:endParaRPr lang="sk-SK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Didaktické hry</a:t>
            </a:r>
          </a:p>
          <a:p>
            <a:pPr>
              <a:buFont typeface="Wingdings" pitchFamily="2" charset="2"/>
              <a:buChar char="§"/>
            </a:pP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Deň otvorených dverí ZŠ Marhaň-   cykloturistika</a:t>
            </a:r>
            <a:endParaRPr lang="sk-SK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Noc v škole</a:t>
            </a:r>
          </a:p>
          <a:p>
            <a:pPr>
              <a:buFont typeface="Wingdings" pitchFamily="2" charset="2"/>
              <a:buChar char="§"/>
            </a:pP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Brigáda</a:t>
            </a:r>
          </a:p>
          <a:p>
            <a:pPr>
              <a:buFont typeface="Wingdings" pitchFamily="2" charset="2"/>
              <a:buChar char="§"/>
            </a:pP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Rozlúčka so štvrtákmi</a:t>
            </a:r>
          </a:p>
          <a:p>
            <a:pPr>
              <a:buFont typeface="Wingdings" pitchFamily="2" charset="2"/>
              <a:buChar char="§"/>
            </a:pP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>Slávnostné ukončenie školského roka 2014/2015</a:t>
            </a:r>
            <a:endParaRPr lang="sk-SK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sk-SK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sk-SK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5000">
    <p:wipe dir="r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601_1056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601_1238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601_1246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4894759">
            <a:off x="-900896" y="1296432"/>
            <a:ext cx="6482161" cy="3889297"/>
          </a:xfrm>
          <a:prstGeom prst="rect">
            <a:avLst/>
          </a:prstGeom>
        </p:spPr>
      </p:pic>
      <p:pic>
        <p:nvPicPr>
          <p:cNvPr id="3" name="Obrázok 2" descr="20150601_1243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584144">
            <a:off x="3316434" y="1378361"/>
            <a:ext cx="6400714" cy="3840428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41027_1053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601_1253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601_1125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6333956">
            <a:off x="3597175" y="1575208"/>
            <a:ext cx="6008452" cy="3605071"/>
          </a:xfrm>
          <a:prstGeom prst="rect">
            <a:avLst/>
          </a:prstGeom>
        </p:spPr>
      </p:pic>
      <p:pic>
        <p:nvPicPr>
          <p:cNvPr id="4" name="Obrázok 3" descr="20150601_1204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9465485">
            <a:off x="419556" y="968346"/>
            <a:ext cx="4982687" cy="298961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601_1545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612_1049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612_1053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427650" y="1481403"/>
            <a:ext cx="6720747" cy="4032448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20150604_1115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604_1041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604_1122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604_1123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50604_1039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251520" y="764704"/>
            <a:ext cx="8652453" cy="519147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141</TotalTime>
  <Words>167</Words>
  <Application>Microsoft Office PowerPoint</Application>
  <PresentationFormat>Prezentácia na obrazovke (4:3)</PresentationFormat>
  <Paragraphs>68</Paragraphs>
  <Slides>106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106</vt:i4>
      </vt:variant>
    </vt:vector>
  </HeadingPairs>
  <TitlesOfParts>
    <vt:vector size="107" baseType="lpstr">
      <vt:lpstr>Papier</vt:lpstr>
      <vt:lpstr>Základná škola Koprivnica Kronika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  <vt:lpstr>Snímka 22</vt:lpstr>
      <vt:lpstr>Snímka 23</vt:lpstr>
      <vt:lpstr>Snímka 24</vt:lpstr>
      <vt:lpstr>Snímka 25</vt:lpstr>
      <vt:lpstr>Snímka 26</vt:lpstr>
      <vt:lpstr>Snímka 27</vt:lpstr>
      <vt:lpstr>Snímka 28</vt:lpstr>
      <vt:lpstr>Snímka 29</vt:lpstr>
      <vt:lpstr>Snímka 30</vt:lpstr>
      <vt:lpstr>Snímka 31</vt:lpstr>
      <vt:lpstr>Snímka 32</vt:lpstr>
      <vt:lpstr>Snímka 33</vt:lpstr>
      <vt:lpstr>Snímka 34</vt:lpstr>
      <vt:lpstr>Snímka 35</vt:lpstr>
      <vt:lpstr>Snímka 36</vt:lpstr>
      <vt:lpstr>Snímka 37</vt:lpstr>
      <vt:lpstr>Snímka 38</vt:lpstr>
      <vt:lpstr>Snímka 39</vt:lpstr>
      <vt:lpstr>Snímka 40</vt:lpstr>
      <vt:lpstr>Snímka 41</vt:lpstr>
      <vt:lpstr>Snímka 42</vt:lpstr>
      <vt:lpstr>Snímka 43</vt:lpstr>
      <vt:lpstr>Snímka 44</vt:lpstr>
      <vt:lpstr>Snímka 45</vt:lpstr>
      <vt:lpstr>Snímka 46</vt:lpstr>
      <vt:lpstr>Snímka 47</vt:lpstr>
      <vt:lpstr>Snímka 48</vt:lpstr>
      <vt:lpstr>Snímka 49</vt:lpstr>
      <vt:lpstr>Snímka 50</vt:lpstr>
      <vt:lpstr>Snímka 51</vt:lpstr>
      <vt:lpstr>Snímka 52</vt:lpstr>
      <vt:lpstr>Snímka 53</vt:lpstr>
      <vt:lpstr>Snímka 54</vt:lpstr>
      <vt:lpstr>Snímka 55</vt:lpstr>
      <vt:lpstr>Snímka 56</vt:lpstr>
      <vt:lpstr>Snímka 57</vt:lpstr>
      <vt:lpstr>Snímka 58</vt:lpstr>
      <vt:lpstr>Snímka 59</vt:lpstr>
      <vt:lpstr>Snímka 60</vt:lpstr>
      <vt:lpstr>Snímka 61</vt:lpstr>
      <vt:lpstr>Snímka 62</vt:lpstr>
      <vt:lpstr>Snímka 63</vt:lpstr>
      <vt:lpstr>Snímka 64</vt:lpstr>
      <vt:lpstr>Snímka 65</vt:lpstr>
      <vt:lpstr>Snímka 66</vt:lpstr>
      <vt:lpstr>Snímka 67</vt:lpstr>
      <vt:lpstr>Snímka 68</vt:lpstr>
      <vt:lpstr>Snímka 69</vt:lpstr>
      <vt:lpstr>Snímka 70</vt:lpstr>
      <vt:lpstr>Snímka 71</vt:lpstr>
      <vt:lpstr>Snímka 72</vt:lpstr>
      <vt:lpstr>Snímka 73</vt:lpstr>
      <vt:lpstr>Snímka 74</vt:lpstr>
      <vt:lpstr>Snímka 75</vt:lpstr>
      <vt:lpstr>Snímka 76</vt:lpstr>
      <vt:lpstr>Snímka 77</vt:lpstr>
      <vt:lpstr>Snímka 78</vt:lpstr>
      <vt:lpstr>Snímka 79</vt:lpstr>
      <vt:lpstr>Snímka 80</vt:lpstr>
      <vt:lpstr>Snímka 81</vt:lpstr>
      <vt:lpstr>Snímka 82</vt:lpstr>
      <vt:lpstr>Snímka 83</vt:lpstr>
      <vt:lpstr>Snímka 84</vt:lpstr>
      <vt:lpstr>Snímka 85</vt:lpstr>
      <vt:lpstr>Snímka 86</vt:lpstr>
      <vt:lpstr>Snímka 87</vt:lpstr>
      <vt:lpstr>Snímka 88</vt:lpstr>
      <vt:lpstr>Snímka 89</vt:lpstr>
      <vt:lpstr>Snímka 90</vt:lpstr>
      <vt:lpstr>Snímka 91</vt:lpstr>
      <vt:lpstr>Snímka 92</vt:lpstr>
      <vt:lpstr>Snímka 93</vt:lpstr>
      <vt:lpstr>Snímka 94</vt:lpstr>
      <vt:lpstr>Snímka 95</vt:lpstr>
      <vt:lpstr>Snímka 96</vt:lpstr>
      <vt:lpstr>Snímka 97</vt:lpstr>
      <vt:lpstr>Snímka 98</vt:lpstr>
      <vt:lpstr>Snímka 99</vt:lpstr>
      <vt:lpstr>Snímka 100</vt:lpstr>
      <vt:lpstr>Snímka 101</vt:lpstr>
      <vt:lpstr>Snímka 102</vt:lpstr>
      <vt:lpstr>Snímka 103</vt:lpstr>
      <vt:lpstr>Snímka 104</vt:lpstr>
      <vt:lpstr>Snímka 105</vt:lpstr>
      <vt:lpstr>Snímka 106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Základná škola Koprivnica Kronika</dc:title>
  <dc:creator>pc</dc:creator>
  <cp:lastModifiedBy>pc</cp:lastModifiedBy>
  <cp:revision>24</cp:revision>
  <dcterms:created xsi:type="dcterms:W3CDTF">2015-02-06T10:55:06Z</dcterms:created>
  <dcterms:modified xsi:type="dcterms:W3CDTF">2015-09-10T13:31:41Z</dcterms:modified>
</cp:coreProperties>
</file>